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15A39C-AB53-1144-A4AC-80487A9A2259}" v="8" dt="2024-02-26T18:28:01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19"/>
  </p:normalViewPr>
  <p:slideViewPr>
    <p:cSldViewPr snapToGrid="0">
      <p:cViewPr varScale="1">
        <p:scale>
          <a:sx n="148" d="100"/>
          <a:sy n="148" d="100"/>
        </p:scale>
        <p:origin x="1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E8A34-4697-F192-E6EC-BEB12B628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F6DF0-943B-7352-AD5C-2465777A3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1AEC1-6EAA-DA07-CECC-7E7D8B57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3599-7280-C8EF-30D0-D498351D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C4922-B479-A953-B7DF-045079C8B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18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7062C-6F05-E185-3E33-8620E12EE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CCE85-E527-7B3D-85CE-2002F8213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BDF98-A3C2-DF07-219E-3954AF81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1D34C-F9AC-F332-C1D1-D951F25DC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8494E-6E87-FB35-F219-05D5A880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9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527ED-2DC8-8DE7-A89E-024948DC88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881A2-C0CC-928F-6145-F0E3D0A39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CA714-03FF-A01E-4D7A-46CEEED0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8A02C-85F2-5BFA-4BAF-25A6D7F8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A613F-7730-9718-8DE8-AB1ED3989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7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C3E2-DD2F-0EFB-C751-DBB30215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1B34A-4A6B-D5A7-8268-0936E67D2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C4225-B6A2-5292-F1D4-1C38821D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4E005-BAF8-3F71-6E28-241AFB17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935E6-526A-A9C9-0C2C-80C3ABD7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38BC-26CE-486A-FE8F-A8C6B2BC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16EAC-9BC9-725C-4541-58315C8D9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2A076-D8F4-239B-D059-AF5B794D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E44D1-6F0B-F0A2-0E86-8B4EB4C2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6CDDE-B090-0A7C-A8ED-1B33779B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9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1156-03EB-5E06-E01E-2CE7E2336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7E148-348C-E386-F379-40F25BAE8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9BCF1-85A0-5446-5770-273F398A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1FBBF-1F2E-9E1F-0C59-EEB73057E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EC1A6-FACD-EE5A-46C6-21F637E2C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2CAB4-BDFE-9602-BE7D-FA85443D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60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81D6E-322F-611C-078F-E57908767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5512-A498-C3F7-2625-BDC982307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C7A0F-5A17-0819-FFA3-95B6F2F82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349EE2-A314-7742-C4B5-2EF7A746D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8BC68-7483-1AC7-500F-D1A4C5177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856593-92C1-2A23-6F84-B508BF1A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55FD0A-0B2F-713C-BF26-88DF3CFFA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BF9C80-458B-5487-B980-71C35563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2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4ACB-B0DD-739D-7447-E0694C0B1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5D37AE-8851-56C9-803D-A7423595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5EE1C-CE1A-4202-37A8-E1DA66CB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F4207-2FB9-CAE8-FC57-6BDDFC58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98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44FC8-9264-9C13-C8E2-2D703EAB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BF9256-A883-6CB3-A37C-13F99F7E2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8F2BB-30F9-E2E7-435E-8739EF40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3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04B4-6F3C-5DFD-1F4E-A69FE8F07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87B0F-B919-4801-7C0C-06A99B5B0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0E0A2-8826-E2B9-D265-7C56F758A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4F3A9-9F56-6644-4FD5-FFC6E79F3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97FFB-0035-BE6A-1EBE-D565E540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65041-8DD6-4D7A-C5F6-BED34A4B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8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1B0D4-830D-EE8F-1757-54104877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3AF308-8A2D-90DB-F5DD-8623AFD65C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8DA97-7A01-36B6-06AE-C81333081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E2860-1CE4-C94E-A054-8D90AF30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738BF-28F3-9981-9349-48E6FEA1E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BE326-2693-5F3C-6A75-2E9D965A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87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73F13D-B24B-4916-F95E-209B6821B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9E241-C3BD-454E-151F-09E284E94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120DF-766C-8909-36BD-E483001C1E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4EC00B-53BD-624C-9115-01B202FE1E2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0DF2F-2891-1660-2200-ED5F1E794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06966-FDB7-E563-4A41-583B1276D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9CC176-60E1-BE46-9BFE-173F952E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7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mensions of mini greenhouse">
            <a:extLst>
              <a:ext uri="{FF2B5EF4-FFF2-40B4-BE49-F238E27FC236}">
                <a16:creationId xmlns:a16="http://schemas.microsoft.com/office/drawing/2014/main" id="{43B4E621-FA4B-1999-FF31-55539ABF6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69" y="2311094"/>
            <a:ext cx="7186099" cy="346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8A8C75-ACC4-5AA9-1837-DC57A0959053}"/>
              </a:ext>
            </a:extLst>
          </p:cNvPr>
          <p:cNvSpPr txBox="1"/>
          <p:nvPr/>
        </p:nvSpPr>
        <p:spPr>
          <a:xfrm>
            <a:off x="120769" y="146647"/>
            <a:ext cx="2131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/>
              <a:t>Design Overview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ECEE324-CA43-F4E8-CFF0-35BB20AA95E2}"/>
              </a:ext>
            </a:extLst>
          </p:cNvPr>
          <p:cNvSpPr/>
          <p:nvPr/>
        </p:nvSpPr>
        <p:spPr>
          <a:xfrm>
            <a:off x="4597880" y="2621955"/>
            <a:ext cx="2337758" cy="2260202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337758"/>
                      <a:gd name="connsiteY0" fmla="*/ 1130101 h 2260202"/>
                      <a:gd name="connsiteX1" fmla="*/ 1168879 w 2337758"/>
                      <a:gd name="connsiteY1" fmla="*/ 0 h 2260202"/>
                      <a:gd name="connsiteX2" fmla="*/ 2337758 w 2337758"/>
                      <a:gd name="connsiteY2" fmla="*/ 1130101 h 2260202"/>
                      <a:gd name="connsiteX3" fmla="*/ 1168879 w 2337758"/>
                      <a:gd name="connsiteY3" fmla="*/ 2260202 h 2260202"/>
                      <a:gd name="connsiteX4" fmla="*/ 0 w 2337758"/>
                      <a:gd name="connsiteY4" fmla="*/ 1130101 h 22602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37758" h="2260202" extrusionOk="0">
                        <a:moveTo>
                          <a:pt x="0" y="1130101"/>
                        </a:moveTo>
                        <a:cubicBezTo>
                          <a:pt x="-21550" y="492670"/>
                          <a:pt x="424445" y="37111"/>
                          <a:pt x="1168879" y="0"/>
                        </a:cubicBezTo>
                        <a:cubicBezTo>
                          <a:pt x="1941713" y="26795"/>
                          <a:pt x="2250755" y="508729"/>
                          <a:pt x="2337758" y="1130101"/>
                        </a:cubicBezTo>
                        <a:cubicBezTo>
                          <a:pt x="2311363" y="1780015"/>
                          <a:pt x="1804386" y="2315736"/>
                          <a:pt x="1168879" y="2260202"/>
                        </a:cubicBezTo>
                        <a:cubicBezTo>
                          <a:pt x="387486" y="2185882"/>
                          <a:pt x="102806" y="1803361"/>
                          <a:pt x="0" y="1130101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F37CF3-F641-974B-86AC-665D2DB60C64}"/>
              </a:ext>
            </a:extLst>
          </p:cNvPr>
          <p:cNvSpPr txBox="1"/>
          <p:nvPr/>
        </p:nvSpPr>
        <p:spPr>
          <a:xfrm>
            <a:off x="4950124" y="5859135"/>
            <a:ext cx="22917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Sketch of how the mechanism fits on the frame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B89015-F00D-4410-CC97-19F7305A5A6A}"/>
              </a:ext>
            </a:extLst>
          </p:cNvPr>
          <p:cNvSpPr/>
          <p:nvPr/>
        </p:nvSpPr>
        <p:spPr>
          <a:xfrm>
            <a:off x="7703388" y="463700"/>
            <a:ext cx="4149306" cy="55420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CBE71-C45B-DB30-AE43-C4BC6F2EEB39}"/>
              </a:ext>
            </a:extLst>
          </p:cNvPr>
          <p:cNvSpPr txBox="1"/>
          <p:nvPr/>
        </p:nvSpPr>
        <p:spPr>
          <a:xfrm>
            <a:off x="8632165" y="3219616"/>
            <a:ext cx="2291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Additional sketches (FBD or details)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E43A53-0AF4-D26D-8953-A3674C52A030}"/>
              </a:ext>
            </a:extLst>
          </p:cNvPr>
          <p:cNvSpPr txBox="1"/>
          <p:nvPr/>
        </p:nvSpPr>
        <p:spPr>
          <a:xfrm>
            <a:off x="0" y="6550223"/>
            <a:ext cx="229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LJ386</a:t>
            </a:r>
          </a:p>
        </p:txBody>
      </p:sp>
    </p:spTree>
    <p:extLst>
      <p:ext uri="{BB962C8B-B14F-4D97-AF65-F5344CB8AC3E}">
        <p14:creationId xmlns:p14="http://schemas.microsoft.com/office/powerpoint/2010/main" val="64736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6D4EBC-501E-203B-A2C7-90023CD523BB}"/>
              </a:ext>
            </a:extLst>
          </p:cNvPr>
          <p:cNvSpPr txBox="1"/>
          <p:nvPr/>
        </p:nvSpPr>
        <p:spPr>
          <a:xfrm>
            <a:off x="155275" y="215659"/>
            <a:ext cx="2433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/>
              <a:t>Mechanism Details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56BEDB-5608-9ED9-8E0B-9B5DEC858501}"/>
              </a:ext>
            </a:extLst>
          </p:cNvPr>
          <p:cNvSpPr/>
          <p:nvPr/>
        </p:nvSpPr>
        <p:spPr>
          <a:xfrm>
            <a:off x="513917" y="905689"/>
            <a:ext cx="5248528" cy="26311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B519B-C22B-A60B-DF01-1318349DAD10}"/>
              </a:ext>
            </a:extLst>
          </p:cNvPr>
          <p:cNvSpPr/>
          <p:nvPr/>
        </p:nvSpPr>
        <p:spPr>
          <a:xfrm>
            <a:off x="6290739" y="905689"/>
            <a:ext cx="5248528" cy="26311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1E6CF-4FBB-7C8F-5BBE-347CDB6865D1}"/>
              </a:ext>
            </a:extLst>
          </p:cNvPr>
          <p:cNvSpPr/>
          <p:nvPr/>
        </p:nvSpPr>
        <p:spPr>
          <a:xfrm>
            <a:off x="513917" y="3887553"/>
            <a:ext cx="5248528" cy="26311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E97713-A199-46FE-163F-B12BC19ED7AD}"/>
              </a:ext>
            </a:extLst>
          </p:cNvPr>
          <p:cNvSpPr/>
          <p:nvPr/>
        </p:nvSpPr>
        <p:spPr>
          <a:xfrm>
            <a:off x="6290739" y="3887553"/>
            <a:ext cx="5248528" cy="26311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D50DE9-F87F-FB09-C243-77E130DFCEF5}"/>
              </a:ext>
            </a:extLst>
          </p:cNvPr>
          <p:cNvSpPr txBox="1"/>
          <p:nvPr/>
        </p:nvSpPr>
        <p:spPr>
          <a:xfrm>
            <a:off x="513917" y="905689"/>
            <a:ext cx="229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Dimensions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EE73AF-2A3F-5AA5-14F1-8F70D1462581}"/>
              </a:ext>
            </a:extLst>
          </p:cNvPr>
          <p:cNvSpPr txBox="1"/>
          <p:nvPr/>
        </p:nvSpPr>
        <p:spPr>
          <a:xfrm>
            <a:off x="513917" y="3887553"/>
            <a:ext cx="229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Integration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9A3CDA-13E8-5EC7-5F04-753F5766AABF}"/>
              </a:ext>
            </a:extLst>
          </p:cNvPr>
          <p:cNvSpPr txBox="1"/>
          <p:nvPr/>
        </p:nvSpPr>
        <p:spPr>
          <a:xfrm>
            <a:off x="6316940" y="905689"/>
            <a:ext cx="229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Motor Selection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DEF2E5-574B-672B-FEC8-8BB6FC6B025A}"/>
              </a:ext>
            </a:extLst>
          </p:cNvPr>
          <p:cNvSpPr txBox="1"/>
          <p:nvPr/>
        </p:nvSpPr>
        <p:spPr>
          <a:xfrm>
            <a:off x="6290739" y="3887553"/>
            <a:ext cx="229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Tolerances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FE8BD6-30FD-AE40-8398-8B70B122D51D}"/>
              </a:ext>
            </a:extLst>
          </p:cNvPr>
          <p:cNvSpPr txBox="1"/>
          <p:nvPr/>
        </p:nvSpPr>
        <p:spPr>
          <a:xfrm>
            <a:off x="1720177" y="1959650"/>
            <a:ext cx="2291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What are the dimensions of the rack and pinion?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1DC71E-5A3E-C8E5-97F3-C89DC0D8DAD2}"/>
              </a:ext>
            </a:extLst>
          </p:cNvPr>
          <p:cNvSpPr txBox="1"/>
          <p:nvPr/>
        </p:nvSpPr>
        <p:spPr>
          <a:xfrm>
            <a:off x="7769127" y="1959650"/>
            <a:ext cx="2291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Which motor did you select? Why?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023360-13C9-2FEC-B019-F5F53526D46E}"/>
              </a:ext>
            </a:extLst>
          </p:cNvPr>
          <p:cNvSpPr txBox="1"/>
          <p:nvPr/>
        </p:nvSpPr>
        <p:spPr>
          <a:xfrm>
            <a:off x="1720177" y="5095402"/>
            <a:ext cx="22917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How does the motor fit with the overall system? How is all secured in place?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667D2-7433-265F-21CF-CAC645CC7C31}"/>
              </a:ext>
            </a:extLst>
          </p:cNvPr>
          <p:cNvSpPr txBox="1"/>
          <p:nvPr/>
        </p:nvSpPr>
        <p:spPr>
          <a:xfrm>
            <a:off x="7802444" y="5095402"/>
            <a:ext cx="2291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Did you consider tolerances in your design?</a:t>
            </a:r>
          </a:p>
        </p:txBody>
      </p:sp>
    </p:spTree>
    <p:extLst>
      <p:ext uri="{BB962C8B-B14F-4D97-AF65-F5344CB8AC3E}">
        <p14:creationId xmlns:p14="http://schemas.microsoft.com/office/powerpoint/2010/main" val="427739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659028-77C6-2E3B-5829-C7F9DA142806}"/>
              </a:ext>
            </a:extLst>
          </p:cNvPr>
          <p:cNvSpPr txBox="1"/>
          <p:nvPr/>
        </p:nvSpPr>
        <p:spPr>
          <a:xfrm>
            <a:off x="155275" y="215659"/>
            <a:ext cx="2595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/>
              <a:t>Temperature Control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65453D-8AA3-D39C-66F5-71EA0EB0CA54}"/>
              </a:ext>
            </a:extLst>
          </p:cNvPr>
          <p:cNvSpPr/>
          <p:nvPr/>
        </p:nvSpPr>
        <p:spPr>
          <a:xfrm>
            <a:off x="513917" y="905689"/>
            <a:ext cx="5248528" cy="56331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48B51D-8A08-3E2E-01B8-EBF926B116C4}"/>
              </a:ext>
            </a:extLst>
          </p:cNvPr>
          <p:cNvSpPr txBox="1"/>
          <p:nvPr/>
        </p:nvSpPr>
        <p:spPr>
          <a:xfrm>
            <a:off x="513917" y="905689"/>
            <a:ext cx="229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Description &amp; Calculations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433DE6-DC83-D4DE-4A04-3C9A551EF205}"/>
              </a:ext>
            </a:extLst>
          </p:cNvPr>
          <p:cNvSpPr/>
          <p:nvPr/>
        </p:nvSpPr>
        <p:spPr>
          <a:xfrm>
            <a:off x="6403675" y="905689"/>
            <a:ext cx="5248528" cy="56331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B439A1-2339-5A28-1EF1-B4D3D8277423}"/>
              </a:ext>
            </a:extLst>
          </p:cNvPr>
          <p:cNvSpPr txBox="1"/>
          <p:nvPr/>
        </p:nvSpPr>
        <p:spPr>
          <a:xfrm>
            <a:off x="6403675" y="905689"/>
            <a:ext cx="229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Circuit (optional)</a:t>
            </a:r>
          </a:p>
        </p:txBody>
      </p:sp>
    </p:spTree>
    <p:extLst>
      <p:ext uri="{BB962C8B-B14F-4D97-AF65-F5344CB8AC3E}">
        <p14:creationId xmlns:p14="http://schemas.microsoft.com/office/powerpoint/2010/main" val="347020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78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Leen Jabban</dc:creator>
  <cp:lastModifiedBy>Leen Jabban</cp:lastModifiedBy>
  <cp:revision>2</cp:revision>
  <dcterms:created xsi:type="dcterms:W3CDTF">2024-02-26T15:12:40Z</dcterms:created>
  <dcterms:modified xsi:type="dcterms:W3CDTF">2024-02-26T18:55:51Z</dcterms:modified>
</cp:coreProperties>
</file>